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>
        <p:scale>
          <a:sx n="100" d="100"/>
          <a:sy n="100" d="100"/>
        </p:scale>
        <p:origin x="48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pn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wearing glasses and a black and red shirt&#10;&#10;Description automatically generated">
            <a:extLst>
              <a:ext uri="{FF2B5EF4-FFF2-40B4-BE49-F238E27FC236}">
                <a16:creationId xmlns:a16="http://schemas.microsoft.com/office/drawing/2014/main" id="{206352CC-DC23-82E7-E26D-613CB501334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3165" b="13165"/>
          <a:stretch>
            <a:fillRect/>
          </a:stretch>
        </p:blipFill>
        <p:spPr>
          <a:xfrm>
            <a:off x="760804" y="1243135"/>
            <a:ext cx="1750620" cy="1902171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023898" y="1243135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9" y="141271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Z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onal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Head Burkina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23 year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Local s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aler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with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unilever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OLAM is an international company where you can build carrier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THIEN Isabelle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Tinjoy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with my friends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Foufou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local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Dagaties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Music like Jacky MEDA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500925" y="3396235"/>
            <a:ext cx="2353322" cy="104644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MEDA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Valerien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Tiyiryel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 MEDA’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2316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Sport and learning music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47" name="Picture Placeholder 46" descr="A group of men wearing white robes&#10;&#10;Description automatically generated">
            <a:extLst>
              <a:ext uri="{FF2B5EF4-FFF2-40B4-BE49-F238E27FC236}">
                <a16:creationId xmlns:a16="http://schemas.microsoft.com/office/drawing/2014/main" id="{5D2C239E-6A6F-29DD-5B57-934AC6D5F37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7"/>
          <a:srcRect l="13081" r="13081"/>
          <a:stretch>
            <a:fillRect/>
          </a:stretch>
        </p:blipFill>
        <p:spPr>
          <a:xfrm>
            <a:off x="6000750" y="4160838"/>
            <a:ext cx="2825750" cy="2538412"/>
          </a:xfrm>
        </p:spPr>
      </p:pic>
      <p:pic>
        <p:nvPicPr>
          <p:cNvPr id="73" name="Picture Placeholder 72" descr="A person and person sitting together&#10;&#10;Description automatically generated">
            <a:extLst>
              <a:ext uri="{FF2B5EF4-FFF2-40B4-BE49-F238E27FC236}">
                <a16:creationId xmlns:a16="http://schemas.microsoft.com/office/drawing/2014/main" id="{26C23279-555E-2EF0-BEC6-BFE0AEB40FB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8"/>
          <a:srcRect t="13211" b="13211"/>
          <a:stretch>
            <a:fillRect/>
          </a:stretch>
        </p:blipFill>
        <p:spPr>
          <a:xfrm>
            <a:off x="9055100" y="4129088"/>
            <a:ext cx="2678113" cy="2627312"/>
          </a:xfrm>
        </p:spPr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10010</TotalTime>
  <Words>128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Valerien Meda</cp:lastModifiedBy>
  <cp:revision>78</cp:revision>
  <dcterms:created xsi:type="dcterms:W3CDTF">2022-11-27T12:58:00Z</dcterms:created>
  <dcterms:modified xsi:type="dcterms:W3CDTF">2025-07-06T17:17:54Z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